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5" r:id="rId1"/>
  </p:sldMasterIdLst>
  <p:notesMasterIdLst>
    <p:notesMasterId r:id="rId7"/>
  </p:notesMasterIdLst>
  <p:sldIdLst>
    <p:sldId id="502" r:id="rId2"/>
    <p:sldId id="503" r:id="rId3"/>
    <p:sldId id="505" r:id="rId4"/>
    <p:sldId id="504" r:id="rId5"/>
    <p:sldId id="488" r:id="rId6"/>
  </p:sldIdLst>
  <p:sldSz cx="9144000" cy="5143500" type="screen16x9"/>
  <p:notesSz cx="6797675" cy="9926638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257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pos="4332" userDrawn="1">
          <p15:clr>
            <a:srgbClr val="A4A3A4"/>
          </p15:clr>
        </p15:guide>
        <p15:guide id="5" pos="2835" userDrawn="1">
          <p15:clr>
            <a:srgbClr val="A4A3A4"/>
          </p15:clr>
        </p15:guide>
        <p15:guide id="6" pos="5511" userDrawn="1">
          <p15:clr>
            <a:srgbClr val="A4A3A4"/>
          </p15:clr>
        </p15:guide>
        <p15:guide id="7" pos="249" userDrawn="1">
          <p15:clr>
            <a:srgbClr val="A4A3A4"/>
          </p15:clr>
        </p15:guide>
        <p15:guide id="8" pos="2880" userDrawn="1">
          <p15:clr>
            <a:srgbClr val="A4A3A4"/>
          </p15:clr>
        </p15:guide>
        <p15:guide id="9" pos="5602" userDrawn="1">
          <p15:clr>
            <a:srgbClr val="A4A3A4"/>
          </p15:clr>
        </p15:guide>
        <p15:guide id="11" pos="2879">
          <p15:clr>
            <a:srgbClr val="A4A3A4"/>
          </p15:clr>
        </p15:guide>
        <p15:guide id="12" orient="horz" pos="1525" userDrawn="1">
          <p15:clr>
            <a:srgbClr val="A4A3A4"/>
          </p15:clr>
        </p15:guide>
        <p15:guide id="14" pos="1678" userDrawn="1">
          <p15:clr>
            <a:srgbClr val="A4A3A4"/>
          </p15:clr>
        </p15:guide>
        <p15:guide id="15" pos="5033">
          <p15:clr>
            <a:srgbClr val="A4A3A4"/>
          </p15:clr>
        </p15:guide>
        <p15:guide id="16" orient="horz" pos="3612" userDrawn="1">
          <p15:clr>
            <a:srgbClr val="A4A3A4"/>
          </p15:clr>
        </p15:guide>
        <p15:guide id="18" orient="horz" pos="4133" userDrawn="1">
          <p15:clr>
            <a:srgbClr val="A4A3A4"/>
          </p15:clr>
        </p15:guide>
        <p15:guide id="19" orient="horz" pos="3385" userDrawn="1">
          <p15:clr>
            <a:srgbClr val="A4A3A4"/>
          </p15:clr>
        </p15:guide>
        <p15:guide id="20" orient="horz" pos="1706" userDrawn="1">
          <p15:clr>
            <a:srgbClr val="A4A3A4"/>
          </p15:clr>
        </p15:guide>
        <p15:guide id="21" pos="4944" userDrawn="1">
          <p15:clr>
            <a:srgbClr val="A4A3A4"/>
          </p15:clr>
        </p15:guide>
        <p15:guide id="23" pos="748" userDrawn="1">
          <p15:clr>
            <a:srgbClr val="A4A3A4"/>
          </p15:clr>
        </p15:guide>
        <p15:guide id="25" orient="horz" pos="4117">
          <p15:clr>
            <a:srgbClr val="A4A3A4"/>
          </p15:clr>
        </p15:guide>
        <p15:guide id="26" pos="4075">
          <p15:clr>
            <a:srgbClr val="A4A3A4"/>
          </p15:clr>
        </p15:guide>
        <p15:guide id="28" orient="horz" pos="1166" userDrawn="1">
          <p15:clr>
            <a:srgbClr val="A4A3A4"/>
          </p15:clr>
        </p15:guide>
        <p15:guide id="29" pos="4653">
          <p15:clr>
            <a:srgbClr val="A4A3A4"/>
          </p15:clr>
        </p15:guide>
        <p15:guide id="30" pos="5589">
          <p15:clr>
            <a:srgbClr val="A4A3A4"/>
          </p15:clr>
        </p15:guide>
        <p15:guide id="31" pos="17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lena DOZI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6A5"/>
    <a:srgbClr val="2D8C9F"/>
    <a:srgbClr val="13294B"/>
    <a:srgbClr val="3EB1C8"/>
    <a:srgbClr val="4C4E4E"/>
    <a:srgbClr val="101E3A"/>
    <a:srgbClr val="EAEAEA"/>
    <a:srgbClr val="4F5961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0F265A-3650-4702-A6BE-DA25CE44FC0C}" v="16" dt="2022-04-01T13:25:01.04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7341" autoAdjust="0"/>
    <p:restoredTop sz="94549" autoAdjust="0"/>
  </p:normalViewPr>
  <p:slideViewPr>
    <p:cSldViewPr snapToGrid="0" snapToObjects="1">
      <p:cViewPr>
        <p:scale>
          <a:sx n="100" d="100"/>
          <a:sy n="100" d="100"/>
        </p:scale>
        <p:origin x="1734" y="870"/>
      </p:cViewPr>
      <p:guideLst>
        <p:guide orient="horz" pos="1257"/>
        <p:guide orient="horz" pos="3997"/>
        <p:guide pos="4332"/>
        <p:guide pos="2835"/>
        <p:guide pos="5511"/>
        <p:guide pos="249"/>
        <p:guide pos="2880"/>
        <p:guide pos="5602"/>
        <p:guide pos="2879"/>
        <p:guide orient="horz" pos="1525"/>
        <p:guide pos="1678"/>
        <p:guide pos="5033"/>
        <p:guide orient="horz" pos="3612"/>
        <p:guide orient="horz" pos="4133"/>
        <p:guide orient="horz" pos="3385"/>
        <p:guide orient="horz" pos="1706"/>
        <p:guide pos="4944"/>
        <p:guide pos="748"/>
        <p:guide orient="horz" pos="4117"/>
        <p:guide pos="4075"/>
        <p:guide orient="horz" pos="1166"/>
        <p:guide pos="4653"/>
        <p:guide pos="5589"/>
        <p:guide pos="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ietta PEZZO" userId="1669611b-9cd2-4dc7-8fda-9a9bd750a7d1" providerId="ADAL" clId="{C80F265A-3650-4702-A6BE-DA25CE44FC0C}"/>
    <pc:docChg chg="undo custSel modSld modMainMaster">
      <pc:chgData name="Orietta PEZZO" userId="1669611b-9cd2-4dc7-8fda-9a9bd750a7d1" providerId="ADAL" clId="{C80F265A-3650-4702-A6BE-DA25CE44FC0C}" dt="2022-04-01T13:25:16.043" v="111" actId="207"/>
      <pc:docMkLst>
        <pc:docMk/>
      </pc:docMkLst>
      <pc:sldChg chg="modSp mod">
        <pc:chgData name="Orietta PEZZO" userId="1669611b-9cd2-4dc7-8fda-9a9bd750a7d1" providerId="ADAL" clId="{C80F265A-3650-4702-A6BE-DA25CE44FC0C}" dt="2022-04-01T13:21:19.975" v="81" actId="1076"/>
        <pc:sldMkLst>
          <pc:docMk/>
          <pc:sldMk cId="2438340837" sldId="502"/>
        </pc:sldMkLst>
        <pc:spChg chg="mod">
          <ac:chgData name="Orietta PEZZO" userId="1669611b-9cd2-4dc7-8fda-9a9bd750a7d1" providerId="ADAL" clId="{C80F265A-3650-4702-A6BE-DA25CE44FC0C}" dt="2022-04-01T13:21:19.975" v="81" actId="1076"/>
          <ac:spMkLst>
            <pc:docMk/>
            <pc:sldMk cId="2438340837" sldId="502"/>
            <ac:spMk id="14" creationId="{00000000-0000-0000-0000-000000000000}"/>
          </ac:spMkLst>
        </pc:spChg>
      </pc:sldChg>
      <pc:sldMasterChg chg="modSldLayout">
        <pc:chgData name="Orietta PEZZO" userId="1669611b-9cd2-4dc7-8fda-9a9bd750a7d1" providerId="ADAL" clId="{C80F265A-3650-4702-A6BE-DA25CE44FC0C}" dt="2022-04-01T13:25:16.043" v="111" actId="207"/>
        <pc:sldMasterMkLst>
          <pc:docMk/>
          <pc:sldMasterMk cId="3917078926" sldId="2147483765"/>
        </pc:sldMasterMkLst>
        <pc:sldLayoutChg chg="addSp delSp modSp mod">
          <pc:chgData name="Orietta PEZZO" userId="1669611b-9cd2-4dc7-8fda-9a9bd750a7d1" providerId="ADAL" clId="{C80F265A-3650-4702-A6BE-DA25CE44FC0C}" dt="2022-04-01T13:22:36.696" v="90" actId="1076"/>
          <pc:sldLayoutMkLst>
            <pc:docMk/>
            <pc:sldMasterMk cId="3917078926" sldId="2147483765"/>
            <pc:sldLayoutMk cId="3058219440" sldId="2147483770"/>
          </pc:sldLayoutMkLst>
          <pc:picChg chg="add mod">
            <ac:chgData name="Orietta PEZZO" userId="1669611b-9cd2-4dc7-8fda-9a9bd750a7d1" providerId="ADAL" clId="{C80F265A-3650-4702-A6BE-DA25CE44FC0C}" dt="2022-04-01T13:22:36.696" v="90" actId="1076"/>
            <ac:picMkLst>
              <pc:docMk/>
              <pc:sldMasterMk cId="3917078926" sldId="2147483765"/>
              <pc:sldLayoutMk cId="3058219440" sldId="2147483770"/>
              <ac:picMk id="4" creationId="{80568DAF-8848-4876-83FC-49E0F7DB97CF}"/>
            </ac:picMkLst>
          </pc:picChg>
          <pc:picChg chg="del">
            <ac:chgData name="Orietta PEZZO" userId="1669611b-9cd2-4dc7-8fda-9a9bd750a7d1" providerId="ADAL" clId="{C80F265A-3650-4702-A6BE-DA25CE44FC0C}" dt="2022-04-01T13:22:13.780" v="85" actId="478"/>
            <ac:picMkLst>
              <pc:docMk/>
              <pc:sldMasterMk cId="3917078926" sldId="2147483765"/>
              <pc:sldLayoutMk cId="3058219440" sldId="2147483770"/>
              <ac:picMk id="5" creationId="{2E4C6081-72E7-4D9E-9ABF-FFAB10593AB7}"/>
            </ac:picMkLst>
          </pc:picChg>
        </pc:sldLayoutChg>
        <pc:sldLayoutChg chg="addSp delSp modSp mod">
          <pc:chgData name="Orietta PEZZO" userId="1669611b-9cd2-4dc7-8fda-9a9bd750a7d1" providerId="ADAL" clId="{C80F265A-3650-4702-A6BE-DA25CE44FC0C}" dt="2022-04-01T13:23:52.770" v="99" actId="14100"/>
          <pc:sldLayoutMkLst>
            <pc:docMk/>
            <pc:sldMasterMk cId="3917078926" sldId="2147483765"/>
            <pc:sldLayoutMk cId="2894960569" sldId="2147483772"/>
          </pc:sldLayoutMkLst>
          <pc:spChg chg="mod">
            <ac:chgData name="Orietta PEZZO" userId="1669611b-9cd2-4dc7-8fda-9a9bd750a7d1" providerId="ADAL" clId="{C80F265A-3650-4702-A6BE-DA25CE44FC0C}" dt="2022-04-01T13:23:52.770" v="99" actId="14100"/>
            <ac:spMkLst>
              <pc:docMk/>
              <pc:sldMasterMk cId="3917078926" sldId="2147483765"/>
              <pc:sldLayoutMk cId="2894960569" sldId="2147483772"/>
              <ac:spMk id="9" creationId="{00000000-0000-0000-0000-000000000000}"/>
            </ac:spMkLst>
          </pc:spChg>
          <pc:spChg chg="del">
            <ac:chgData name="Orietta PEZZO" userId="1669611b-9cd2-4dc7-8fda-9a9bd750a7d1" providerId="ADAL" clId="{C80F265A-3650-4702-A6BE-DA25CE44FC0C}" dt="2022-04-01T13:23:05.576" v="96" actId="478"/>
            <ac:spMkLst>
              <pc:docMk/>
              <pc:sldMasterMk cId="3917078926" sldId="2147483765"/>
              <pc:sldLayoutMk cId="2894960569" sldId="2147483772"/>
              <ac:spMk id="13" creationId="{00000000-0000-0000-0000-000000000000}"/>
            </ac:spMkLst>
          </pc:spChg>
          <pc:picChg chg="add mod">
            <ac:chgData name="Orietta PEZZO" userId="1669611b-9cd2-4dc7-8fda-9a9bd750a7d1" providerId="ADAL" clId="{C80F265A-3650-4702-A6BE-DA25CE44FC0C}" dt="2022-04-01T13:22:58.212" v="94" actId="1076"/>
            <ac:picMkLst>
              <pc:docMk/>
              <pc:sldMasterMk cId="3917078926" sldId="2147483765"/>
              <pc:sldLayoutMk cId="2894960569" sldId="2147483772"/>
              <ac:picMk id="8" creationId="{74348BDF-8EFD-4AA7-9467-19EC7F4BBC4E}"/>
            </ac:picMkLst>
          </pc:picChg>
          <pc:picChg chg="del">
            <ac:chgData name="Orietta PEZZO" userId="1669611b-9cd2-4dc7-8fda-9a9bd750a7d1" providerId="ADAL" clId="{C80F265A-3650-4702-A6BE-DA25CE44FC0C}" dt="2022-04-01T13:23:03.841" v="95" actId="478"/>
            <ac:picMkLst>
              <pc:docMk/>
              <pc:sldMasterMk cId="3917078926" sldId="2147483765"/>
              <pc:sldLayoutMk cId="2894960569" sldId="2147483772"/>
              <ac:picMk id="11" creationId="{1A1A971E-5F03-4940-9152-3DF2539DD1A0}"/>
            </ac:picMkLst>
          </pc:picChg>
          <pc:picChg chg="add mod">
            <ac:chgData name="Orietta PEZZO" userId="1669611b-9cd2-4dc7-8fda-9a9bd750a7d1" providerId="ADAL" clId="{C80F265A-3650-4702-A6BE-DA25CE44FC0C}" dt="2022-04-01T13:23:43.093" v="98"/>
            <ac:picMkLst>
              <pc:docMk/>
              <pc:sldMasterMk cId="3917078926" sldId="2147483765"/>
              <pc:sldLayoutMk cId="2894960569" sldId="2147483772"/>
              <ac:picMk id="12" creationId="{7B6B1B79-8F84-4C45-BDDD-8B4E068C4CC5}"/>
            </ac:picMkLst>
          </pc:picChg>
          <pc:picChg chg="del">
            <ac:chgData name="Orietta PEZZO" userId="1669611b-9cd2-4dc7-8fda-9a9bd750a7d1" providerId="ADAL" clId="{C80F265A-3650-4702-A6BE-DA25CE44FC0C}" dt="2022-04-01T13:22:54.053" v="93" actId="478"/>
            <ac:picMkLst>
              <pc:docMk/>
              <pc:sldMasterMk cId="3917078926" sldId="2147483765"/>
              <pc:sldLayoutMk cId="2894960569" sldId="2147483772"/>
              <ac:picMk id="14" creationId="{3E6C2AEF-6EC5-4534-B5B7-A6739C4C22F5}"/>
            </ac:picMkLst>
          </pc:picChg>
        </pc:sldLayoutChg>
        <pc:sldLayoutChg chg="addSp delSp modSp mod">
          <pc:chgData name="Orietta PEZZO" userId="1669611b-9cd2-4dc7-8fda-9a9bd750a7d1" providerId="ADAL" clId="{C80F265A-3650-4702-A6BE-DA25CE44FC0C}" dt="2022-04-01T13:21:58.201" v="84" actId="1076"/>
          <pc:sldLayoutMkLst>
            <pc:docMk/>
            <pc:sldMasterMk cId="3917078926" sldId="2147483765"/>
            <pc:sldLayoutMk cId="316491229" sldId="2147483774"/>
          </pc:sldLayoutMkLst>
          <pc:spChg chg="add del">
            <ac:chgData name="Orietta PEZZO" userId="1669611b-9cd2-4dc7-8fda-9a9bd750a7d1" providerId="ADAL" clId="{C80F265A-3650-4702-A6BE-DA25CE44FC0C}" dt="2022-04-01T12:48:00.758" v="2" actId="478"/>
            <ac:spMkLst>
              <pc:docMk/>
              <pc:sldMasterMk cId="3917078926" sldId="2147483765"/>
              <pc:sldLayoutMk cId="316491229" sldId="2147483774"/>
              <ac:spMk id="9" creationId="{E7C84533-F216-4CFC-AAE2-5C94AEBAB740}"/>
            </ac:spMkLst>
          </pc:spChg>
          <pc:spChg chg="del">
            <ac:chgData name="Orietta PEZZO" userId="1669611b-9cd2-4dc7-8fda-9a9bd750a7d1" providerId="ADAL" clId="{C80F265A-3650-4702-A6BE-DA25CE44FC0C}" dt="2022-04-01T12:48:12.651" v="4" actId="478"/>
            <ac:spMkLst>
              <pc:docMk/>
              <pc:sldMasterMk cId="3917078926" sldId="2147483765"/>
              <pc:sldLayoutMk cId="316491229" sldId="2147483774"/>
              <ac:spMk id="10" creationId="{0E154671-26A6-4681-B147-9408A4981FC2}"/>
            </ac:spMkLst>
          </pc:spChg>
          <pc:picChg chg="add mod">
            <ac:chgData name="Orietta PEZZO" userId="1669611b-9cd2-4dc7-8fda-9a9bd750a7d1" providerId="ADAL" clId="{C80F265A-3650-4702-A6BE-DA25CE44FC0C}" dt="2022-04-01T12:58:52.828" v="11" actId="1076"/>
            <ac:picMkLst>
              <pc:docMk/>
              <pc:sldMasterMk cId="3917078926" sldId="2147483765"/>
              <pc:sldLayoutMk cId="316491229" sldId="2147483774"/>
              <ac:picMk id="3" creationId="{8F0AE088-BA88-4379-8348-E81ECDBA2364}"/>
            </ac:picMkLst>
          </pc:picChg>
          <pc:picChg chg="add del mod">
            <ac:chgData name="Orietta PEZZO" userId="1669611b-9cd2-4dc7-8fda-9a9bd750a7d1" providerId="ADAL" clId="{C80F265A-3650-4702-A6BE-DA25CE44FC0C}" dt="2022-04-01T13:14:09.036" v="20" actId="478"/>
            <ac:picMkLst>
              <pc:docMk/>
              <pc:sldMasterMk cId="3917078926" sldId="2147483765"/>
              <pc:sldLayoutMk cId="316491229" sldId="2147483774"/>
              <ac:picMk id="5" creationId="{88778F9A-745F-43BF-81C2-DBAEAF8671EC}"/>
            </ac:picMkLst>
          </pc:picChg>
          <pc:picChg chg="del">
            <ac:chgData name="Orietta PEZZO" userId="1669611b-9cd2-4dc7-8fda-9a9bd750a7d1" providerId="ADAL" clId="{C80F265A-3650-4702-A6BE-DA25CE44FC0C}" dt="2022-04-01T12:48:10.506" v="3" actId="478"/>
            <ac:picMkLst>
              <pc:docMk/>
              <pc:sldMasterMk cId="3917078926" sldId="2147483765"/>
              <pc:sldLayoutMk cId="316491229" sldId="2147483774"/>
              <ac:picMk id="7" creationId="{46AFDB35-55C1-4CBC-94FC-46C39502ADF9}"/>
            </ac:picMkLst>
          </pc:picChg>
          <pc:picChg chg="add del mod">
            <ac:chgData name="Orietta PEZZO" userId="1669611b-9cd2-4dc7-8fda-9a9bd750a7d1" providerId="ADAL" clId="{C80F265A-3650-4702-A6BE-DA25CE44FC0C}" dt="2022-04-01T13:19:24.916" v="62" actId="478"/>
            <ac:picMkLst>
              <pc:docMk/>
              <pc:sldMasterMk cId="3917078926" sldId="2147483765"/>
              <pc:sldLayoutMk cId="316491229" sldId="2147483774"/>
              <ac:picMk id="8" creationId="{3816B596-A346-4C6E-8F0D-DFFC0E88F7CE}"/>
            </ac:picMkLst>
          </pc:picChg>
          <pc:picChg chg="del mod">
            <ac:chgData name="Orietta PEZZO" userId="1669611b-9cd2-4dc7-8fda-9a9bd750a7d1" providerId="ADAL" clId="{C80F265A-3650-4702-A6BE-DA25CE44FC0C}" dt="2022-04-01T12:58:54.228" v="12" actId="478"/>
            <ac:picMkLst>
              <pc:docMk/>
              <pc:sldMasterMk cId="3917078926" sldId="2147483765"/>
              <pc:sldLayoutMk cId="316491229" sldId="2147483774"/>
              <ac:picMk id="11" creationId="{2B98A308-7C17-4E01-B3F1-80419F538164}"/>
            </ac:picMkLst>
          </pc:picChg>
          <pc:picChg chg="del">
            <ac:chgData name="Orietta PEZZO" userId="1669611b-9cd2-4dc7-8fda-9a9bd750a7d1" providerId="ADAL" clId="{C80F265A-3650-4702-A6BE-DA25CE44FC0C}" dt="2022-04-01T12:48:24.093" v="5" actId="478"/>
            <ac:picMkLst>
              <pc:docMk/>
              <pc:sldMasterMk cId="3917078926" sldId="2147483765"/>
              <pc:sldLayoutMk cId="316491229" sldId="2147483774"/>
              <ac:picMk id="13" creationId="{89837885-ECCF-402B-A5D0-F505E8546DB8}"/>
            </ac:picMkLst>
          </pc:picChg>
          <pc:picChg chg="add mod">
            <ac:chgData name="Orietta PEZZO" userId="1669611b-9cd2-4dc7-8fda-9a9bd750a7d1" providerId="ADAL" clId="{C80F265A-3650-4702-A6BE-DA25CE44FC0C}" dt="2022-04-01T13:20:31.570" v="80" actId="1076"/>
            <ac:picMkLst>
              <pc:docMk/>
              <pc:sldMasterMk cId="3917078926" sldId="2147483765"/>
              <pc:sldLayoutMk cId="316491229" sldId="2147483774"/>
              <ac:picMk id="14" creationId="{64838FDE-9BF8-4B18-ACF7-9CF5A989CD5D}"/>
            </ac:picMkLst>
          </pc:picChg>
          <pc:picChg chg="add mod">
            <ac:chgData name="Orietta PEZZO" userId="1669611b-9cd2-4dc7-8fda-9a9bd750a7d1" providerId="ADAL" clId="{C80F265A-3650-4702-A6BE-DA25CE44FC0C}" dt="2022-04-01T13:20:29.650" v="79" actId="1076"/>
            <ac:picMkLst>
              <pc:docMk/>
              <pc:sldMasterMk cId="3917078926" sldId="2147483765"/>
              <pc:sldLayoutMk cId="316491229" sldId="2147483774"/>
              <ac:picMk id="16" creationId="{BFF88D9D-EEEB-402F-812A-09E93F39886C}"/>
            </ac:picMkLst>
          </pc:picChg>
          <pc:picChg chg="mod">
            <ac:chgData name="Orietta PEZZO" userId="1669611b-9cd2-4dc7-8fda-9a9bd750a7d1" providerId="ADAL" clId="{C80F265A-3650-4702-A6BE-DA25CE44FC0C}" dt="2022-04-01T13:21:56.498" v="83" actId="1076"/>
            <ac:picMkLst>
              <pc:docMk/>
              <pc:sldMasterMk cId="3917078926" sldId="2147483765"/>
              <pc:sldLayoutMk cId="316491229" sldId="2147483774"/>
              <ac:picMk id="17" creationId="{F8C430F7-C48F-442E-BABA-7F7EB9A904A5}"/>
            </ac:picMkLst>
          </pc:picChg>
          <pc:picChg chg="del">
            <ac:chgData name="Orietta PEZZO" userId="1669611b-9cd2-4dc7-8fda-9a9bd750a7d1" providerId="ADAL" clId="{C80F265A-3650-4702-A6BE-DA25CE44FC0C}" dt="2022-04-01T13:00:57.029" v="16" actId="478"/>
            <ac:picMkLst>
              <pc:docMk/>
              <pc:sldMasterMk cId="3917078926" sldId="2147483765"/>
              <pc:sldLayoutMk cId="316491229" sldId="2147483774"/>
              <ac:picMk id="19" creationId="{8E546F5F-3D1C-43C1-978D-F5774C042314}"/>
            </ac:picMkLst>
          </pc:picChg>
          <pc:picChg chg="add mod modCrop">
            <ac:chgData name="Orietta PEZZO" userId="1669611b-9cd2-4dc7-8fda-9a9bd750a7d1" providerId="ADAL" clId="{C80F265A-3650-4702-A6BE-DA25CE44FC0C}" dt="2022-04-01T13:18:01.714" v="55" actId="18131"/>
            <ac:picMkLst>
              <pc:docMk/>
              <pc:sldMasterMk cId="3917078926" sldId="2147483765"/>
              <pc:sldLayoutMk cId="316491229" sldId="2147483774"/>
              <ac:picMk id="20" creationId="{D39519DA-2C12-419B-AD42-2E6210DB4EE2}"/>
            </ac:picMkLst>
          </pc:picChg>
          <pc:picChg chg="mod">
            <ac:chgData name="Orietta PEZZO" userId="1669611b-9cd2-4dc7-8fda-9a9bd750a7d1" providerId="ADAL" clId="{C80F265A-3650-4702-A6BE-DA25CE44FC0C}" dt="2022-04-01T13:21:56.498" v="83" actId="1076"/>
            <ac:picMkLst>
              <pc:docMk/>
              <pc:sldMasterMk cId="3917078926" sldId="2147483765"/>
              <pc:sldLayoutMk cId="316491229" sldId="2147483774"/>
              <ac:picMk id="21" creationId="{D4576685-6231-4F6F-92C0-8C0C336DCF07}"/>
            </ac:picMkLst>
          </pc:picChg>
          <pc:picChg chg="del">
            <ac:chgData name="Orietta PEZZO" userId="1669611b-9cd2-4dc7-8fda-9a9bd750a7d1" providerId="ADAL" clId="{C80F265A-3650-4702-A6BE-DA25CE44FC0C}" dt="2022-04-01T13:15:14.360" v="30" actId="478"/>
            <ac:picMkLst>
              <pc:docMk/>
              <pc:sldMasterMk cId="3917078926" sldId="2147483765"/>
              <pc:sldLayoutMk cId="316491229" sldId="2147483774"/>
              <ac:picMk id="23" creationId="{E0C8BB96-1B42-4EFA-9475-D06F86367073}"/>
            </ac:picMkLst>
          </pc:picChg>
          <pc:picChg chg="add mod">
            <ac:chgData name="Orietta PEZZO" userId="1669611b-9cd2-4dc7-8fda-9a9bd750a7d1" providerId="ADAL" clId="{C80F265A-3650-4702-A6BE-DA25CE44FC0C}" dt="2022-04-01T13:19:41.788" v="68" actId="1076"/>
            <ac:picMkLst>
              <pc:docMk/>
              <pc:sldMasterMk cId="3917078926" sldId="2147483765"/>
              <pc:sldLayoutMk cId="316491229" sldId="2147483774"/>
              <ac:picMk id="24" creationId="{D3FE5593-E45B-41CD-81A2-EDC14493A4D2}"/>
            </ac:picMkLst>
          </pc:picChg>
          <pc:picChg chg="mod">
            <ac:chgData name="Orietta PEZZO" userId="1669611b-9cd2-4dc7-8fda-9a9bd750a7d1" providerId="ADAL" clId="{C80F265A-3650-4702-A6BE-DA25CE44FC0C}" dt="2022-04-01T13:21:58.201" v="84" actId="1076"/>
            <ac:picMkLst>
              <pc:docMk/>
              <pc:sldMasterMk cId="3917078926" sldId="2147483765"/>
              <pc:sldLayoutMk cId="316491229" sldId="2147483774"/>
              <ac:picMk id="26" creationId="{DAFE8103-2859-4EE7-9BBA-B7E73995BEE6}"/>
            </ac:picMkLst>
          </pc:picChg>
          <pc:picChg chg="del">
            <ac:chgData name="Orietta PEZZO" userId="1669611b-9cd2-4dc7-8fda-9a9bd750a7d1" providerId="ADAL" clId="{C80F265A-3650-4702-A6BE-DA25CE44FC0C}" dt="2022-04-01T13:15:15.164" v="31" actId="478"/>
            <ac:picMkLst>
              <pc:docMk/>
              <pc:sldMasterMk cId="3917078926" sldId="2147483765"/>
              <pc:sldLayoutMk cId="316491229" sldId="2147483774"/>
              <ac:picMk id="28" creationId="{D4A46656-CD38-444E-99C1-851B6B9A3D68}"/>
            </ac:picMkLst>
          </pc:picChg>
          <pc:picChg chg="del">
            <ac:chgData name="Orietta PEZZO" userId="1669611b-9cd2-4dc7-8fda-9a9bd750a7d1" providerId="ADAL" clId="{C80F265A-3650-4702-A6BE-DA25CE44FC0C}" dt="2022-04-01T13:15:21.204" v="33" actId="478"/>
            <ac:picMkLst>
              <pc:docMk/>
              <pc:sldMasterMk cId="3917078926" sldId="2147483765"/>
              <pc:sldLayoutMk cId="316491229" sldId="2147483774"/>
              <ac:picMk id="30" creationId="{0AFED9DE-2BD6-4215-82AF-EA82A15DCC49}"/>
            </ac:picMkLst>
          </pc:picChg>
          <pc:picChg chg="del">
            <ac:chgData name="Orietta PEZZO" userId="1669611b-9cd2-4dc7-8fda-9a9bd750a7d1" providerId="ADAL" clId="{C80F265A-3650-4702-A6BE-DA25CE44FC0C}" dt="2022-04-01T12:48:24.093" v="5" actId="478"/>
            <ac:picMkLst>
              <pc:docMk/>
              <pc:sldMasterMk cId="3917078926" sldId="2147483765"/>
              <pc:sldLayoutMk cId="316491229" sldId="2147483774"/>
              <ac:picMk id="32" creationId="{AEFF6A3D-73A5-4634-8C32-F3B143D36BC5}"/>
            </ac:picMkLst>
          </pc:picChg>
        </pc:sldLayoutChg>
        <pc:sldLayoutChg chg="addSp delSp modSp mod">
          <pc:chgData name="Orietta PEZZO" userId="1669611b-9cd2-4dc7-8fda-9a9bd750a7d1" providerId="ADAL" clId="{C80F265A-3650-4702-A6BE-DA25CE44FC0C}" dt="2022-04-01T13:25:16.043" v="111" actId="207"/>
          <pc:sldLayoutMkLst>
            <pc:docMk/>
            <pc:sldMasterMk cId="3917078926" sldId="2147483765"/>
            <pc:sldLayoutMk cId="181355021" sldId="2147483775"/>
          </pc:sldLayoutMkLst>
          <pc:spChg chg="mod">
            <ac:chgData name="Orietta PEZZO" userId="1669611b-9cd2-4dc7-8fda-9a9bd750a7d1" providerId="ADAL" clId="{C80F265A-3650-4702-A6BE-DA25CE44FC0C}" dt="2022-04-01T13:25:16.043" v="111" actId="207"/>
            <ac:spMkLst>
              <pc:docMk/>
              <pc:sldMasterMk cId="3917078926" sldId="2147483765"/>
              <pc:sldLayoutMk cId="181355021" sldId="2147483775"/>
              <ac:spMk id="2" creationId="{F3B4D63B-5D5C-4576-B72E-A0B71EFC63BB}"/>
            </ac:spMkLst>
          </pc:spChg>
          <pc:spChg chg="del">
            <ac:chgData name="Orietta PEZZO" userId="1669611b-9cd2-4dc7-8fda-9a9bd750a7d1" providerId="ADAL" clId="{C80F265A-3650-4702-A6BE-DA25CE44FC0C}" dt="2022-04-01T13:24:04.364" v="101" actId="478"/>
            <ac:spMkLst>
              <pc:docMk/>
              <pc:sldMasterMk cId="3917078926" sldId="2147483765"/>
              <pc:sldLayoutMk cId="181355021" sldId="2147483775"/>
              <ac:spMk id="5" creationId="{C9A2B382-DF60-4ED0-A73A-164E26A2344D}"/>
            </ac:spMkLst>
          </pc:spChg>
          <pc:spChg chg="del">
            <ac:chgData name="Orietta PEZZO" userId="1669611b-9cd2-4dc7-8fda-9a9bd750a7d1" providerId="ADAL" clId="{C80F265A-3650-4702-A6BE-DA25CE44FC0C}" dt="2022-04-01T13:24:05.548" v="103" actId="478"/>
            <ac:spMkLst>
              <pc:docMk/>
              <pc:sldMasterMk cId="3917078926" sldId="2147483765"/>
              <pc:sldLayoutMk cId="181355021" sldId="2147483775"/>
              <ac:spMk id="6" creationId="{6E9C0ECA-39F0-45B3-8E28-7B5569918F60}"/>
            </ac:spMkLst>
          </pc:spChg>
          <pc:picChg chg="del">
            <ac:chgData name="Orietta PEZZO" userId="1669611b-9cd2-4dc7-8fda-9a9bd750a7d1" providerId="ADAL" clId="{C80F265A-3650-4702-A6BE-DA25CE44FC0C}" dt="2022-04-01T13:24:04.852" v="102" actId="478"/>
            <ac:picMkLst>
              <pc:docMk/>
              <pc:sldMasterMk cId="3917078926" sldId="2147483765"/>
              <pc:sldLayoutMk cId="181355021" sldId="2147483775"/>
              <ac:picMk id="4" creationId="{CB2094FA-7288-42FA-8F57-0669E4134AC2}"/>
            </ac:picMkLst>
          </pc:picChg>
          <pc:picChg chg="add mod">
            <ac:chgData name="Orietta PEZZO" userId="1669611b-9cd2-4dc7-8fda-9a9bd750a7d1" providerId="ADAL" clId="{C80F265A-3650-4702-A6BE-DA25CE44FC0C}" dt="2022-04-01T13:24:17.775" v="104"/>
            <ac:picMkLst>
              <pc:docMk/>
              <pc:sldMasterMk cId="3917078926" sldId="2147483765"/>
              <pc:sldLayoutMk cId="181355021" sldId="2147483775"/>
              <ac:picMk id="8" creationId="{4B749764-9AB6-4955-9722-918667C461DA}"/>
            </ac:picMkLst>
          </pc:picChg>
          <pc:picChg chg="add mod">
            <ac:chgData name="Orietta PEZZO" userId="1669611b-9cd2-4dc7-8fda-9a9bd750a7d1" providerId="ADAL" clId="{C80F265A-3650-4702-A6BE-DA25CE44FC0C}" dt="2022-04-01T13:24:17.775" v="104"/>
            <ac:picMkLst>
              <pc:docMk/>
              <pc:sldMasterMk cId="3917078926" sldId="2147483765"/>
              <pc:sldLayoutMk cId="181355021" sldId="2147483775"/>
              <ac:picMk id="9" creationId="{159A1F66-C0A4-416E-8F81-A52283D773C9}"/>
            </ac:picMkLst>
          </pc:picChg>
          <pc:picChg chg="del">
            <ac:chgData name="Orietta PEZZO" userId="1669611b-9cd2-4dc7-8fda-9a9bd750a7d1" providerId="ADAL" clId="{C80F265A-3650-4702-A6BE-DA25CE44FC0C}" dt="2022-04-01T13:24:03.892" v="100" actId="478"/>
            <ac:picMkLst>
              <pc:docMk/>
              <pc:sldMasterMk cId="3917078926" sldId="2147483765"/>
              <pc:sldLayoutMk cId="181355021" sldId="2147483775"/>
              <ac:picMk id="10" creationId="{4089D374-657D-444F-B3EF-7D4C7FA0C96B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5D8050C-F8C6-1C41-B615-06F6B7B5E5C1}" type="datetimeFigureOut">
              <a:rPr lang="it-IT" smtClean="0"/>
              <a:pPr/>
              <a:t>01/04/2022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2950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2E3FB20-6C96-374B-8415-B13CBC2115A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2680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2950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3FB20-6C96-374B-8415-B13CBC2115AD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0525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3FB20-6C96-374B-8415-B13CBC2115AD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1633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2950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2211-AB87-2B42-9D7A-A3AD74F377C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1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rina.org/en/adv/wmm22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BE6B683-D6AD-4C7E-9FCA-50B1BA7BD8D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testo 6"/>
          <p:cNvSpPr>
            <a:spLocks noGrp="1"/>
          </p:cNvSpPr>
          <p:nvPr>
            <p:ph type="body" sz="quarter" idx="11"/>
          </p:nvPr>
        </p:nvSpPr>
        <p:spPr>
          <a:xfrm>
            <a:off x="276225" y="219380"/>
            <a:ext cx="6695264" cy="738282"/>
          </a:xfrm>
          <a:prstGeom prst="rect">
            <a:avLst/>
          </a:prstGeom>
        </p:spPr>
        <p:txBody>
          <a:bodyPr vert="horz" anchor="b"/>
          <a:lstStyle>
            <a:lvl1pPr marL="0" indent="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it-IT" sz="24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 dirty="0"/>
              <a:t>Fare clic per modificare </a:t>
            </a:r>
          </a:p>
          <a:p>
            <a:pPr lvl="0"/>
            <a:r>
              <a:rPr lang="it-IT" dirty="0"/>
              <a:t>gli stili del testo dello schema</a:t>
            </a:r>
          </a:p>
        </p:txBody>
      </p:sp>
      <p:sp>
        <p:nvSpPr>
          <p:cNvPr id="7" name="Segnaposto testo 9"/>
          <p:cNvSpPr>
            <a:spLocks noGrp="1"/>
          </p:cNvSpPr>
          <p:nvPr>
            <p:ph type="body" sz="quarter" idx="12"/>
          </p:nvPr>
        </p:nvSpPr>
        <p:spPr>
          <a:xfrm>
            <a:off x="276224" y="1273842"/>
            <a:ext cx="8588376" cy="3263503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ct val="150000"/>
              </a:lnSpc>
              <a:buNone/>
              <a:defRPr lang="it-IT" sz="18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800" kern="1200" dirty="0" smtClean="0">
                <a:solidFill>
                  <a:srgbClr val="3EB1C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6EBE1C-C17F-4DA6-AF66-A13E7E771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800" y="219381"/>
            <a:ext cx="1736800" cy="7382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4BD014-D108-49CF-97AE-C816FD78A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65" y="4417479"/>
            <a:ext cx="790578" cy="606960"/>
          </a:xfrm>
          <a:prstGeom prst="rect">
            <a:avLst/>
          </a:prstGeom>
        </p:spPr>
      </p:pic>
      <p:sp>
        <p:nvSpPr>
          <p:cNvPr id="19" name="Rettangolo 2">
            <a:extLst>
              <a:ext uri="{FF2B5EF4-FFF2-40B4-BE49-F238E27FC236}">
                <a16:creationId xmlns:a16="http://schemas.microsoft.com/office/drawing/2014/main" id="{DDB988C2-212F-4ACE-8FBD-C128221221D9}"/>
              </a:ext>
            </a:extLst>
          </p:cNvPr>
          <p:cNvSpPr/>
          <p:nvPr userDrawn="1"/>
        </p:nvSpPr>
        <p:spPr>
          <a:xfrm>
            <a:off x="5" y="1001647"/>
            <a:ext cx="1678409" cy="44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27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 userDrawn="1"/>
        </p:nvSpPr>
        <p:spPr>
          <a:xfrm>
            <a:off x="5" y="1001647"/>
            <a:ext cx="1678409" cy="44319"/>
          </a:xfrm>
          <a:prstGeom prst="rect">
            <a:avLst/>
          </a:prstGeom>
          <a:solidFill>
            <a:srgbClr val="3EB1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6E25D358-8CEC-4D27-896D-784AF0DCA8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225" y="219380"/>
            <a:ext cx="6695264" cy="738282"/>
          </a:xfrm>
          <a:prstGeom prst="rect">
            <a:avLst/>
          </a:prstGeom>
        </p:spPr>
        <p:txBody>
          <a:bodyPr vert="horz" anchor="b"/>
          <a:lstStyle>
            <a:lvl1pPr marL="0" indent="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it-IT" sz="2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 dirty="0"/>
              <a:t>Fare clic per modificare </a:t>
            </a:r>
          </a:p>
          <a:p>
            <a:pPr lvl="0"/>
            <a:r>
              <a:rPr lang="it-IT" dirty="0"/>
              <a:t>gli stili del testo dello schema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0A4ED6-5416-4BD7-AE3B-420CF2D87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66" y="4417479"/>
            <a:ext cx="790578" cy="60696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0568DAF-8848-4876-83FC-49E0F7DB97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30981" y="219381"/>
            <a:ext cx="1736794" cy="7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1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duction">
    <p:bg>
      <p:bgPr>
        <a:solidFill>
          <a:schemeClr val="bg1"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269875" y="2724150"/>
            <a:ext cx="5607050" cy="674691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it-IT" sz="1200" kern="1200" dirty="0" smtClean="0">
                <a:solidFill>
                  <a:srgbClr val="3EB1C8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800" kern="1200" dirty="0" smtClean="0">
                <a:solidFill>
                  <a:srgbClr val="3EB1C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testo 6"/>
          <p:cNvSpPr>
            <a:spLocks noGrp="1"/>
          </p:cNvSpPr>
          <p:nvPr>
            <p:ph type="body" sz="quarter" idx="11" hasCustomPrompt="1"/>
          </p:nvPr>
        </p:nvSpPr>
        <p:spPr>
          <a:xfrm>
            <a:off x="269875" y="1981197"/>
            <a:ext cx="2878879" cy="742950"/>
          </a:xfrm>
          <a:prstGeom prst="rect">
            <a:avLst/>
          </a:prstGeom>
        </p:spPr>
        <p:txBody>
          <a:bodyPr vert="horz" anchor="b"/>
          <a:lstStyle>
            <a:lvl1pPr marL="0" indent="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it-IT" sz="2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 dirty="0"/>
              <a:t>Titolo sezione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750E86-022D-4723-B90F-7E49BF3CD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96" y="4417479"/>
            <a:ext cx="790578" cy="60696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4348BDF-8EFD-4AA7-9467-19EC7F4BBC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9875" y="255797"/>
            <a:ext cx="1736794" cy="738281"/>
          </a:xfrm>
          <a:prstGeom prst="rect">
            <a:avLst/>
          </a:prstGeom>
        </p:spPr>
      </p:pic>
      <p:pic>
        <p:nvPicPr>
          <p:cNvPr id="12" name="Immagine 11" descr="Immagine che contiene edificio, esterni, città, luogo di culto&#10;&#10;Descrizione generata automaticamente">
            <a:extLst>
              <a:ext uri="{FF2B5EF4-FFF2-40B4-BE49-F238E27FC236}">
                <a16:creationId xmlns:a16="http://schemas.microsoft.com/office/drawing/2014/main" id="{7B6B1B79-8F84-4C45-BDDD-8B4E068C4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9677" t="19508" r="21913" b="14241"/>
          <a:stretch/>
        </p:blipFill>
        <p:spPr>
          <a:xfrm>
            <a:off x="6686550" y="0"/>
            <a:ext cx="24574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60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39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8C430F7-C48F-442E-BABA-7F7EB9A904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306" y="512194"/>
            <a:ext cx="376222" cy="4686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576685-6231-4F6F-92C0-8C0C336DCF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157" y="462622"/>
            <a:ext cx="674995" cy="5182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FE8103-2859-4EE7-9BBA-B7E73995BE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1380" y="4621474"/>
            <a:ext cx="1059393" cy="32644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F0AE088-BA88-4379-8348-E81ECDBA2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4685" y="351637"/>
            <a:ext cx="1981145" cy="84215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4838FDE-9BF8-4B18-ACF7-9CF5A989CD5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793920" y="4622424"/>
            <a:ext cx="1165233" cy="42520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FF88D9D-EEEB-402F-812A-09E93F39886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28921" y="4622424"/>
            <a:ext cx="1275062" cy="425205"/>
          </a:xfrm>
          <a:prstGeom prst="rect">
            <a:avLst/>
          </a:prstGeom>
        </p:spPr>
      </p:pic>
      <p:pic>
        <p:nvPicPr>
          <p:cNvPr id="20" name="Immagine 19" descr="Immagine che contiene edificio, esterni, città, luogo di culto&#10;&#10;Descrizione generata automaticamente">
            <a:extLst>
              <a:ext uri="{FF2B5EF4-FFF2-40B4-BE49-F238E27FC236}">
                <a16:creationId xmlns:a16="http://schemas.microsoft.com/office/drawing/2014/main" id="{D39519DA-2C12-419B-AD42-2E6210DB4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9677" t="19508" r="21913" b="14241"/>
          <a:stretch/>
        </p:blipFill>
        <p:spPr>
          <a:xfrm>
            <a:off x="6686550" y="0"/>
            <a:ext cx="2457450" cy="5143500"/>
          </a:xfrm>
          <a:prstGeom prst="rect">
            <a:avLst/>
          </a:prstGeom>
        </p:spPr>
      </p:pic>
      <p:pic>
        <p:nvPicPr>
          <p:cNvPr id="24" name="Immagine 23" descr="Immagine che contiene testo&#10;&#10;Descrizione generata automaticamente">
            <a:extLst>
              <a:ext uri="{FF2B5EF4-FFF2-40B4-BE49-F238E27FC236}">
                <a16:creationId xmlns:a16="http://schemas.microsoft.com/office/drawing/2014/main" id="{D3FE5593-E45B-41CD-81A2-EDC14493A4D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93694" y="1345842"/>
            <a:ext cx="6292856" cy="156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1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4D63B-5D5C-4576-B72E-A0B71EFC63BB}"/>
              </a:ext>
            </a:extLst>
          </p:cNvPr>
          <p:cNvSpPr txBox="1"/>
          <p:nvPr userDrawn="1"/>
        </p:nvSpPr>
        <p:spPr>
          <a:xfrm>
            <a:off x="384686" y="4377447"/>
            <a:ext cx="1879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u="none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www.rina.org/en/adv/wmm22</a:t>
            </a:r>
            <a:endParaRPr lang="it-IT" sz="900" u="none" dirty="0">
              <a:solidFill>
                <a:schemeClr val="tx1"/>
              </a:solidFill>
            </a:endParaRPr>
          </a:p>
          <a:p>
            <a:r>
              <a:rPr lang="it-IT" sz="900" b="1" dirty="0"/>
              <a:t>rina.org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D68188-ACCC-4DD1-8D6C-CB86F73103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09" y="3651002"/>
            <a:ext cx="824153" cy="63273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B749764-9AB6-4955-9722-918667C461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685" y="351637"/>
            <a:ext cx="1981145" cy="842150"/>
          </a:xfrm>
          <a:prstGeom prst="rect">
            <a:avLst/>
          </a:prstGeom>
        </p:spPr>
      </p:pic>
      <p:pic>
        <p:nvPicPr>
          <p:cNvPr id="9" name="Immagine 8" descr="Immagine che contiene edificio, esterni, città, luogo di culto&#10;&#10;Descrizione generata automaticamente">
            <a:extLst>
              <a:ext uri="{FF2B5EF4-FFF2-40B4-BE49-F238E27FC236}">
                <a16:creationId xmlns:a16="http://schemas.microsoft.com/office/drawing/2014/main" id="{159A1F66-C0A4-416E-8F81-A52283D77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9677" t="19508" r="21913" b="14241"/>
          <a:stretch/>
        </p:blipFill>
        <p:spPr>
          <a:xfrm>
            <a:off x="6686550" y="0"/>
            <a:ext cx="24574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07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0" r:id="rId2"/>
    <p:sldLayoutId id="2147483772" r:id="rId3"/>
    <p:sldLayoutId id="2147483773" r:id="rId4"/>
    <p:sldLayoutId id="2147483774" r:id="rId5"/>
    <p:sldLayoutId id="2147483775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5113" y="2614808"/>
            <a:ext cx="847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76A5"/>
                </a:solidFill>
              </a:rPr>
              <a:t>Title</a:t>
            </a:r>
          </a:p>
          <a:p>
            <a:r>
              <a:rPr lang="it-IT" sz="2000" dirty="0">
                <a:solidFill>
                  <a:srgbClr val="0076A5"/>
                </a:solidFill>
              </a:rPr>
              <a:t>Title</a:t>
            </a:r>
          </a:p>
        </p:txBody>
      </p:sp>
      <p:sp>
        <p:nvSpPr>
          <p:cNvPr id="15" name="CasellaDiTesto 4"/>
          <p:cNvSpPr txBox="1"/>
          <p:nvPr/>
        </p:nvSpPr>
        <p:spPr>
          <a:xfrm>
            <a:off x="277813" y="3306493"/>
            <a:ext cx="5596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solidFill>
                  <a:srgbClr val="3EB1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it-IT" sz="1600" i="1" dirty="0">
                <a:solidFill>
                  <a:srgbClr val="3EB1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i="1" dirty="0" err="1">
                <a:solidFill>
                  <a:srgbClr val="3EB1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surname</a:t>
            </a:r>
            <a:r>
              <a:rPr lang="it-IT" sz="1600" i="1" dirty="0">
                <a:solidFill>
                  <a:srgbClr val="3EB1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it-IT" sz="1600" i="1" dirty="0">
                <a:solidFill>
                  <a:srgbClr val="3EB1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</a:t>
            </a:r>
          </a:p>
        </p:txBody>
      </p:sp>
    </p:spTree>
    <p:extLst>
      <p:ext uri="{BB962C8B-B14F-4D97-AF65-F5344CB8AC3E}">
        <p14:creationId xmlns:p14="http://schemas.microsoft.com/office/powerpoint/2010/main" val="2438340837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testo 9">
            <a:extLst>
              <a:ext uri="{FF2B5EF4-FFF2-40B4-BE49-F238E27FC236}">
                <a16:creationId xmlns:a16="http://schemas.microsoft.com/office/drawing/2014/main" id="{94A8B9AA-208D-470E-97AA-D8C1E82BEF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6229" y="1260872"/>
            <a:ext cx="8593139" cy="3662277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ct val="150000"/>
              </a:lnSpc>
              <a:buNone/>
              <a:defRPr lang="it-IT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800" kern="1200" dirty="0" smtClean="0">
                <a:solidFill>
                  <a:srgbClr val="3EB1C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it-IT" dirty="0">
                <a:solidFill>
                  <a:schemeClr val="bg1"/>
                </a:solidFill>
              </a:rPr>
              <a:t>Text </a:t>
            </a:r>
            <a:r>
              <a:rPr lang="it-IT" dirty="0" err="1">
                <a:solidFill>
                  <a:schemeClr val="bg1"/>
                </a:solidFill>
              </a:rPr>
              <a:t>text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text</a:t>
            </a:r>
            <a:endParaRPr lang="it-IT" dirty="0">
              <a:solidFill>
                <a:schemeClr val="bg1"/>
              </a:solidFill>
            </a:endParaRPr>
          </a:p>
          <a:p>
            <a:pPr lvl="1"/>
            <a:r>
              <a:rPr lang="it-IT" dirty="0"/>
              <a:t>Text </a:t>
            </a:r>
            <a:r>
              <a:rPr lang="it-IT" dirty="0" err="1"/>
              <a:t>text</a:t>
            </a:r>
            <a:r>
              <a:rPr lang="it-IT" dirty="0"/>
              <a:t> </a:t>
            </a:r>
            <a:r>
              <a:rPr lang="it-IT" dirty="0" err="1"/>
              <a:t>text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670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err="1"/>
              <a:t>Section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104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9CCB3CC-372F-48AD-8DB8-5B6727C0CC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225" y="219380"/>
            <a:ext cx="6695264" cy="738282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" name="Segnaposto testo 9">
            <a:extLst>
              <a:ext uri="{FF2B5EF4-FFF2-40B4-BE49-F238E27FC236}">
                <a16:creationId xmlns:a16="http://schemas.microsoft.com/office/drawing/2014/main" id="{3E0DE619-ABC9-4676-A419-5A343FFEB6BF}"/>
              </a:ext>
            </a:extLst>
          </p:cNvPr>
          <p:cNvSpPr txBox="1">
            <a:spLocks/>
          </p:cNvSpPr>
          <p:nvPr/>
        </p:nvSpPr>
        <p:spPr>
          <a:xfrm>
            <a:off x="276229" y="1260872"/>
            <a:ext cx="8593139" cy="3662277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Font typeface="Arial"/>
              <a:buNone/>
              <a:defRPr lang="it-IT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it-IT" sz="1800" kern="1200" dirty="0" smtClean="0">
                <a:solidFill>
                  <a:srgbClr val="3EB1C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Text </a:t>
            </a:r>
            <a:r>
              <a:rPr lang="en-US" dirty="0" err="1"/>
              <a:t>text</a:t>
            </a:r>
            <a:r>
              <a:rPr lang="en-US" dirty="0"/>
              <a:t> </a:t>
            </a:r>
            <a:r>
              <a:rPr lang="en-US" dirty="0" err="1"/>
              <a:t>text</a:t>
            </a:r>
            <a:endParaRPr lang="en-US" dirty="0"/>
          </a:p>
          <a:p>
            <a:pPr lvl="1"/>
            <a:r>
              <a:rPr lang="en-US" dirty="0"/>
              <a:t>Text </a:t>
            </a:r>
            <a:r>
              <a:rPr lang="en-US" dirty="0" err="1"/>
              <a:t>text</a:t>
            </a:r>
            <a:r>
              <a:rPr lang="en-US" dirty="0"/>
              <a:t> </a:t>
            </a:r>
            <a:r>
              <a:rPr lang="en-US" dirty="0" err="1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399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730714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13393</TotalTime>
  <Words>24</Words>
  <Application>Microsoft Office PowerPoint</Application>
  <PresentationFormat>Presentazione su schermo (16:9)</PresentationFormat>
  <Paragraphs>12</Paragraphs>
  <Slides>5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7" baseType="lpstr">
      <vt:lpstr>Arial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RINA SPA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Erika LA FARINA</dc:creator>
  <cp:lastModifiedBy>Orietta PEZZO</cp:lastModifiedBy>
  <cp:revision>1441</cp:revision>
  <cp:lastPrinted>2018-02-09T15:19:36Z</cp:lastPrinted>
  <dcterms:created xsi:type="dcterms:W3CDTF">2012-09-03T15:14:02Z</dcterms:created>
  <dcterms:modified xsi:type="dcterms:W3CDTF">2022-04-01T13:25:24Z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6175487-42af-4492-84fe-2b4054e011bd_Enabled">
    <vt:lpwstr>true</vt:lpwstr>
  </property>
  <property fmtid="{D5CDD505-2E9C-101B-9397-08002B2CF9AE}" pid="3" name="MSIP_Label_a6175487-42af-4492-84fe-2b4054e011bd_SetDate">
    <vt:lpwstr>2020-09-21T10:18:25Z</vt:lpwstr>
  </property>
  <property fmtid="{D5CDD505-2E9C-101B-9397-08002B2CF9AE}" pid="4" name="MSIP_Label_a6175487-42af-4492-84fe-2b4054e011bd_Method">
    <vt:lpwstr>Privileged</vt:lpwstr>
  </property>
  <property fmtid="{D5CDD505-2E9C-101B-9397-08002B2CF9AE}" pid="5" name="MSIP_Label_a6175487-42af-4492-84fe-2b4054e011bd_Name">
    <vt:lpwstr>Public</vt:lpwstr>
  </property>
  <property fmtid="{D5CDD505-2E9C-101B-9397-08002B2CF9AE}" pid="6" name="MSIP_Label_a6175487-42af-4492-84fe-2b4054e011bd_SiteId">
    <vt:lpwstr>76e3e3ff-fce0-45ec-a946-bc44d69a9b7e</vt:lpwstr>
  </property>
  <property fmtid="{D5CDD505-2E9C-101B-9397-08002B2CF9AE}" pid="7" name="MSIP_Label_a6175487-42af-4492-84fe-2b4054e011bd_ActionId">
    <vt:lpwstr>ed9350a1-f54d-4aba-8326-00002f29b1a5</vt:lpwstr>
  </property>
  <property fmtid="{D5CDD505-2E9C-101B-9397-08002B2CF9AE}" pid="8" name="MSIP_Label_a6175487-42af-4492-84fe-2b4054e011bd_ContentBits">
    <vt:lpwstr>0</vt:lpwstr>
  </property>
</Properties>
</file>